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2" r:id="rId24"/>
    <p:sldId id="283" r:id="rId25"/>
    <p:sldId id="284" r:id="rId26"/>
    <p:sldId id="278" r:id="rId27"/>
    <p:sldId id="279" r:id="rId28"/>
    <p:sldId id="280" r:id="rId29"/>
    <p:sldId id="281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8" r:id="rId42"/>
    <p:sldId id="296" r:id="rId43"/>
    <p:sldId id="297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  <a:latin typeface="Algerian" pitchFamily="82" charset="0"/>
              </a:rPr>
              <a:t>EVS </a:t>
            </a:r>
            <a:r>
              <a:rPr lang="en-US" b="1" dirty="0" err="1" smtClean="0">
                <a:solidFill>
                  <a:srgbClr val="7030A0"/>
                </a:solidFill>
                <a:latin typeface="Algerian" pitchFamily="82" charset="0"/>
              </a:rPr>
              <a:t>Sem</a:t>
            </a:r>
            <a:r>
              <a:rPr lang="en-US" b="1" dirty="0" smtClean="0">
                <a:solidFill>
                  <a:srgbClr val="7030A0"/>
                </a:solidFill>
                <a:latin typeface="Algerian" pitchFamily="82" charset="0"/>
              </a:rPr>
              <a:t> 2 unit 4</a:t>
            </a:r>
            <a:br>
              <a:rPr lang="en-US" b="1" dirty="0" smtClean="0">
                <a:solidFill>
                  <a:srgbClr val="7030A0"/>
                </a:solidFill>
                <a:latin typeface="Algerian" pitchFamily="82" charset="0"/>
              </a:rPr>
            </a:br>
            <a:r>
              <a:rPr lang="en-US" b="1" dirty="0" smtClean="0">
                <a:solidFill>
                  <a:srgbClr val="7030A0"/>
                </a:solidFill>
                <a:latin typeface="Algerian" pitchFamily="82" charset="0"/>
              </a:rPr>
              <a:t>Environment Movements</a:t>
            </a:r>
            <a:endParaRPr lang="en-US" b="1" dirty="0">
              <a:solidFill>
                <a:srgbClr val="7030A0"/>
              </a:solidFill>
              <a:latin typeface="Algeria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Envt movements\20210305_165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14400"/>
            <a:ext cx="8229600" cy="495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Envt movements\western gha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"/>
            <a:ext cx="7924800" cy="60203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Envt movements\20210305_1652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04800"/>
            <a:ext cx="7772400" cy="6255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Envt movements\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04800"/>
            <a:ext cx="7696200" cy="59367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797431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2895600"/>
          </a:xfrm>
        </p:spPr>
        <p:txBody>
          <a:bodyPr>
            <a:normAutofit/>
          </a:bodyPr>
          <a:lstStyle/>
          <a:p>
            <a:r>
              <a:rPr lang="en-IN" sz="5400" b="1" dirty="0" smtClean="0">
                <a:solidFill>
                  <a:srgbClr val="C00000"/>
                </a:solidFill>
              </a:rPr>
              <a:t>Environment Management</a:t>
            </a:r>
            <a:endParaRPr lang="en-IN" sz="54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1066800"/>
          </a:xfr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35763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9600"/>
            <a:ext cx="7943177" cy="5638800"/>
          </a:xfrm>
        </p:spPr>
      </p:pic>
    </p:spTree>
    <p:extLst>
      <p:ext uri="{BB962C8B-B14F-4D97-AF65-F5344CB8AC3E}">
        <p14:creationId xmlns:p14="http://schemas.microsoft.com/office/powerpoint/2010/main" val="783619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4800"/>
            <a:ext cx="6934200" cy="6054732"/>
          </a:xfrm>
        </p:spPr>
      </p:pic>
    </p:spTree>
    <p:extLst>
      <p:ext uri="{BB962C8B-B14F-4D97-AF65-F5344CB8AC3E}">
        <p14:creationId xmlns:p14="http://schemas.microsoft.com/office/powerpoint/2010/main" val="2120810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000"/>
            <a:ext cx="7391400" cy="6024838"/>
          </a:xfrm>
        </p:spPr>
      </p:pic>
    </p:spTree>
    <p:extLst>
      <p:ext uri="{BB962C8B-B14F-4D97-AF65-F5344CB8AC3E}">
        <p14:creationId xmlns:p14="http://schemas.microsoft.com/office/powerpoint/2010/main" val="2918467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57200"/>
            <a:ext cx="7574112" cy="6019800"/>
          </a:xfrm>
        </p:spPr>
      </p:pic>
    </p:spTree>
    <p:extLst>
      <p:ext uri="{BB962C8B-B14F-4D97-AF65-F5344CB8AC3E}">
        <p14:creationId xmlns:p14="http://schemas.microsoft.com/office/powerpoint/2010/main" val="2082884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C:\Users\USER\Desktop\Envt movements\20210305_171647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"/>
            <a:ext cx="7495124" cy="6348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23" y="381000"/>
            <a:ext cx="7210877" cy="6152530"/>
          </a:xfrm>
        </p:spPr>
      </p:pic>
    </p:spTree>
    <p:extLst>
      <p:ext uri="{BB962C8B-B14F-4D97-AF65-F5344CB8AC3E}">
        <p14:creationId xmlns:p14="http://schemas.microsoft.com/office/powerpoint/2010/main" val="3893434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Scope of EIA</a:t>
            </a:r>
            <a:endPara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Stage 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Defining present environment with respect to parameters, such as land use, water use, soil, hydrology.</a:t>
            </a:r>
          </a:p>
          <a:p>
            <a:pPr algn="just"/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Stage 2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Study components of project which would have an effect on various aspects of the environment.</a:t>
            </a:r>
          </a:p>
          <a:p>
            <a:pPr algn="just"/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Stage 3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Measurement of quantum and character of the pollutants discharged.</a:t>
            </a:r>
          </a:p>
          <a:p>
            <a:pPr algn="just"/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Stage 4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Assessment of the impact of such pollutants.</a:t>
            </a:r>
          </a:p>
          <a:p>
            <a:pPr algn="just"/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Stage 5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Recommendation of measures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Methodologies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447800"/>
            <a:ext cx="7467600" cy="46783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Landuse</a:t>
            </a:r>
          </a:p>
          <a:p>
            <a:r>
              <a:rPr lang="en-US" sz="1800" dirty="0" smtClean="0"/>
              <a:t>Water use</a:t>
            </a:r>
          </a:p>
          <a:p>
            <a:r>
              <a:rPr lang="en-US" sz="1800" dirty="0" smtClean="0"/>
              <a:t>Geology</a:t>
            </a:r>
          </a:p>
          <a:p>
            <a:r>
              <a:rPr lang="en-US" sz="1800" dirty="0" smtClean="0"/>
              <a:t>Soils</a:t>
            </a:r>
          </a:p>
          <a:p>
            <a:r>
              <a:rPr lang="en-US" sz="1800" dirty="0" smtClean="0"/>
              <a:t>Hydrology</a:t>
            </a:r>
          </a:p>
          <a:p>
            <a:r>
              <a:rPr lang="en-US" sz="1800" dirty="0" smtClean="0"/>
              <a:t>Water quality</a:t>
            </a:r>
          </a:p>
          <a:p>
            <a:r>
              <a:rPr lang="en-US" sz="1800" dirty="0" smtClean="0"/>
              <a:t>Meteorology</a:t>
            </a:r>
          </a:p>
          <a:p>
            <a:r>
              <a:rPr lang="en-US" sz="1800" dirty="0" smtClean="0"/>
              <a:t>Surrounding air quality</a:t>
            </a:r>
          </a:p>
          <a:p>
            <a:r>
              <a:rPr lang="en-US" sz="1800" dirty="0" smtClean="0"/>
              <a:t>Suspended particulate matter</a:t>
            </a:r>
          </a:p>
          <a:p>
            <a:r>
              <a:rPr lang="en-US" sz="1800" dirty="0" smtClean="0"/>
              <a:t>Terrestrial ecology</a:t>
            </a:r>
          </a:p>
          <a:p>
            <a:r>
              <a:rPr lang="en-US" sz="1800" dirty="0" smtClean="0"/>
              <a:t>Aquatic ecology</a:t>
            </a:r>
          </a:p>
          <a:p>
            <a:r>
              <a:rPr lang="en-US" sz="1800" dirty="0" smtClean="0"/>
              <a:t>Noise</a:t>
            </a:r>
          </a:p>
          <a:p>
            <a:r>
              <a:rPr lang="en-US" sz="1800" dirty="0" smtClean="0"/>
              <a:t>Demography </a:t>
            </a:r>
          </a:p>
          <a:p>
            <a:endParaRPr lang="en-US" sz="1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P 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04800"/>
            <a:ext cx="7467600" cy="60717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 descr="C:\Users\USER\Desktop\IS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09800"/>
            <a:ext cx="8229600" cy="28082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20210315_1337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09600"/>
            <a:ext cx="6400800" cy="6221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EIA\20210315_132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8129897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EIA\20210315_1324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33400"/>
            <a:ext cx="7911679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EIA\20210315_1325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33400"/>
            <a:ext cx="7932350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EIA\20210315_1325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7848600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Envt movements\20210305_1637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85344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63" y="274638"/>
            <a:ext cx="8258211" cy="6126162"/>
          </a:xfrm>
        </p:spPr>
      </p:pic>
    </p:spTree>
    <p:extLst>
      <p:ext uri="{BB962C8B-B14F-4D97-AF65-F5344CB8AC3E}">
        <p14:creationId xmlns:p14="http://schemas.microsoft.com/office/powerpoint/2010/main" val="2151062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14" y="457200"/>
            <a:ext cx="8044972" cy="5897563"/>
          </a:xfrm>
        </p:spPr>
      </p:pic>
    </p:spTree>
    <p:extLst>
      <p:ext uri="{BB962C8B-B14F-4D97-AF65-F5344CB8AC3E}">
        <p14:creationId xmlns:p14="http://schemas.microsoft.com/office/powerpoint/2010/main" val="2046579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55" y="274638"/>
            <a:ext cx="7758090" cy="6272261"/>
          </a:xfrm>
        </p:spPr>
      </p:pic>
    </p:spTree>
    <p:extLst>
      <p:ext uri="{BB962C8B-B14F-4D97-AF65-F5344CB8AC3E}">
        <p14:creationId xmlns:p14="http://schemas.microsoft.com/office/powerpoint/2010/main" val="1161517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4638"/>
            <a:ext cx="8291264" cy="6049962"/>
          </a:xfrm>
        </p:spPr>
      </p:pic>
    </p:spTree>
    <p:extLst>
      <p:ext uri="{BB962C8B-B14F-4D97-AF65-F5344CB8AC3E}">
        <p14:creationId xmlns:p14="http://schemas.microsoft.com/office/powerpoint/2010/main" val="576876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8" y="457200"/>
            <a:ext cx="7948263" cy="5943600"/>
          </a:xfrm>
        </p:spPr>
      </p:pic>
    </p:spTree>
    <p:extLst>
      <p:ext uri="{BB962C8B-B14F-4D97-AF65-F5344CB8AC3E}">
        <p14:creationId xmlns:p14="http://schemas.microsoft.com/office/powerpoint/2010/main" val="3427560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39" y="274638"/>
            <a:ext cx="7949921" cy="6126162"/>
          </a:xfrm>
        </p:spPr>
      </p:pic>
    </p:spTree>
    <p:extLst>
      <p:ext uri="{BB962C8B-B14F-4D97-AF65-F5344CB8AC3E}">
        <p14:creationId xmlns:p14="http://schemas.microsoft.com/office/powerpoint/2010/main" val="10656290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52" y="274638"/>
            <a:ext cx="8186057" cy="6172200"/>
          </a:xfrm>
        </p:spPr>
      </p:pic>
    </p:spTree>
    <p:extLst>
      <p:ext uri="{BB962C8B-B14F-4D97-AF65-F5344CB8AC3E}">
        <p14:creationId xmlns:p14="http://schemas.microsoft.com/office/powerpoint/2010/main" val="7568685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28" y="228600"/>
            <a:ext cx="7603172" cy="6400800"/>
          </a:xfrm>
        </p:spPr>
      </p:pic>
    </p:spTree>
    <p:extLst>
      <p:ext uri="{BB962C8B-B14F-4D97-AF65-F5344CB8AC3E}">
        <p14:creationId xmlns:p14="http://schemas.microsoft.com/office/powerpoint/2010/main" val="15671856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11" y="274638"/>
            <a:ext cx="8605378" cy="6247855"/>
          </a:xfrm>
        </p:spPr>
      </p:pic>
    </p:spTree>
    <p:extLst>
      <p:ext uri="{BB962C8B-B14F-4D97-AF65-F5344CB8AC3E}">
        <p14:creationId xmlns:p14="http://schemas.microsoft.com/office/powerpoint/2010/main" val="18275315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8077200" cy="6139764"/>
          </a:xfrm>
        </p:spPr>
      </p:pic>
    </p:spTree>
    <p:extLst>
      <p:ext uri="{BB962C8B-B14F-4D97-AF65-F5344CB8AC3E}">
        <p14:creationId xmlns:p14="http://schemas.microsoft.com/office/powerpoint/2010/main" val="1430560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381000"/>
            <a:ext cx="7010400" cy="588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2" y="457200"/>
            <a:ext cx="8219217" cy="6083962"/>
          </a:xfrm>
        </p:spPr>
      </p:pic>
    </p:spTree>
    <p:extLst>
      <p:ext uri="{BB962C8B-B14F-4D97-AF65-F5344CB8AC3E}">
        <p14:creationId xmlns:p14="http://schemas.microsoft.com/office/powerpoint/2010/main" val="26100543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3" y="274638"/>
            <a:ext cx="8235287" cy="6049962"/>
          </a:xfrm>
        </p:spPr>
      </p:pic>
    </p:spTree>
    <p:extLst>
      <p:ext uri="{BB962C8B-B14F-4D97-AF65-F5344CB8AC3E}">
        <p14:creationId xmlns:p14="http://schemas.microsoft.com/office/powerpoint/2010/main" val="28910697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87" y="152400"/>
            <a:ext cx="8382000" cy="6595270"/>
          </a:xfrm>
        </p:spPr>
      </p:pic>
    </p:spTree>
    <p:extLst>
      <p:ext uri="{BB962C8B-B14F-4D97-AF65-F5344CB8AC3E}">
        <p14:creationId xmlns:p14="http://schemas.microsoft.com/office/powerpoint/2010/main" val="9287527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4638"/>
            <a:ext cx="8542876" cy="5897562"/>
          </a:xfrm>
        </p:spPr>
      </p:pic>
    </p:spTree>
    <p:extLst>
      <p:ext uri="{BB962C8B-B14F-4D97-AF65-F5344CB8AC3E}">
        <p14:creationId xmlns:p14="http://schemas.microsoft.com/office/powerpoint/2010/main" val="20352035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64" y="287148"/>
            <a:ext cx="8187804" cy="6189852"/>
          </a:xfrm>
        </p:spPr>
      </p:pic>
    </p:spTree>
    <p:extLst>
      <p:ext uri="{BB962C8B-B14F-4D97-AF65-F5344CB8AC3E}">
        <p14:creationId xmlns:p14="http://schemas.microsoft.com/office/powerpoint/2010/main" val="20110775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8229600" cy="320040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latin typeface="Algerian" panose="04020705040A02060702" pitchFamily="82" charset="0"/>
              </a:rPr>
              <a:t>Environment Protection Acts</a:t>
            </a:r>
            <a:endParaRPr lang="en-US" b="1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2713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8001000" cy="5974499"/>
          </a:xfrm>
        </p:spPr>
      </p:pic>
    </p:spTree>
    <p:extLst>
      <p:ext uri="{BB962C8B-B14F-4D97-AF65-F5344CB8AC3E}">
        <p14:creationId xmlns:p14="http://schemas.microsoft.com/office/powerpoint/2010/main" val="11157618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8286"/>
            <a:ext cx="7877176" cy="6036314"/>
          </a:xfrm>
        </p:spPr>
      </p:pic>
    </p:spTree>
    <p:extLst>
      <p:ext uri="{BB962C8B-B14F-4D97-AF65-F5344CB8AC3E}">
        <p14:creationId xmlns:p14="http://schemas.microsoft.com/office/powerpoint/2010/main" val="3528310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41" y="274638"/>
            <a:ext cx="7799918" cy="6181369"/>
          </a:xfrm>
        </p:spPr>
      </p:pic>
    </p:spTree>
    <p:extLst>
      <p:ext uri="{BB962C8B-B14F-4D97-AF65-F5344CB8AC3E}">
        <p14:creationId xmlns:p14="http://schemas.microsoft.com/office/powerpoint/2010/main" val="14302230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51910" cy="6049962"/>
          </a:xfrm>
        </p:spPr>
      </p:pic>
    </p:spTree>
    <p:extLst>
      <p:ext uri="{BB962C8B-B14F-4D97-AF65-F5344CB8AC3E}">
        <p14:creationId xmlns:p14="http://schemas.microsoft.com/office/powerpoint/2010/main" val="737863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Envt movements\20210305_1639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7971191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2835"/>
            <a:ext cx="8229600" cy="6281848"/>
          </a:xfrm>
        </p:spPr>
      </p:pic>
    </p:spTree>
    <p:extLst>
      <p:ext uri="{BB962C8B-B14F-4D97-AF65-F5344CB8AC3E}">
        <p14:creationId xmlns:p14="http://schemas.microsoft.com/office/powerpoint/2010/main" val="16161212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5304"/>
            <a:ext cx="8510117" cy="6221696"/>
          </a:xfrm>
        </p:spPr>
      </p:pic>
    </p:spTree>
    <p:extLst>
      <p:ext uri="{BB962C8B-B14F-4D97-AF65-F5344CB8AC3E}">
        <p14:creationId xmlns:p14="http://schemas.microsoft.com/office/powerpoint/2010/main" val="13832380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"/>
            <a:ext cx="7848600" cy="5973763"/>
          </a:xfrm>
        </p:spPr>
      </p:pic>
    </p:spTree>
    <p:extLst>
      <p:ext uri="{BB962C8B-B14F-4D97-AF65-F5344CB8AC3E}">
        <p14:creationId xmlns:p14="http://schemas.microsoft.com/office/powerpoint/2010/main" val="10396412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27" y="274638"/>
            <a:ext cx="7809146" cy="6202362"/>
          </a:xfrm>
        </p:spPr>
      </p:pic>
    </p:spTree>
    <p:extLst>
      <p:ext uri="{BB962C8B-B14F-4D97-AF65-F5344CB8AC3E}">
        <p14:creationId xmlns:p14="http://schemas.microsoft.com/office/powerpoint/2010/main" val="31276595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9" y="457200"/>
            <a:ext cx="8078105" cy="5867400"/>
          </a:xfrm>
        </p:spPr>
      </p:pic>
    </p:spTree>
    <p:extLst>
      <p:ext uri="{BB962C8B-B14F-4D97-AF65-F5344CB8AC3E}">
        <p14:creationId xmlns:p14="http://schemas.microsoft.com/office/powerpoint/2010/main" val="20413490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8473"/>
            <a:ext cx="7696200" cy="6617127"/>
          </a:xfrm>
        </p:spPr>
      </p:pic>
    </p:spTree>
    <p:extLst>
      <p:ext uri="{BB962C8B-B14F-4D97-AF65-F5344CB8AC3E}">
        <p14:creationId xmlns:p14="http://schemas.microsoft.com/office/powerpoint/2010/main" val="3953084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2" y="301934"/>
            <a:ext cx="8322186" cy="6022666"/>
          </a:xfrm>
        </p:spPr>
      </p:pic>
    </p:spTree>
    <p:extLst>
      <p:ext uri="{BB962C8B-B14F-4D97-AF65-F5344CB8AC3E}">
        <p14:creationId xmlns:p14="http://schemas.microsoft.com/office/powerpoint/2010/main" val="2347567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6" y="251892"/>
            <a:ext cx="8084024" cy="6574916"/>
          </a:xfrm>
        </p:spPr>
      </p:pic>
    </p:spTree>
    <p:extLst>
      <p:ext uri="{BB962C8B-B14F-4D97-AF65-F5344CB8AC3E}">
        <p14:creationId xmlns:p14="http://schemas.microsoft.com/office/powerpoint/2010/main" val="37143030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153400" cy="6102605"/>
          </a:xfrm>
        </p:spPr>
      </p:pic>
    </p:spTree>
    <p:extLst>
      <p:ext uri="{BB962C8B-B14F-4D97-AF65-F5344CB8AC3E}">
        <p14:creationId xmlns:p14="http://schemas.microsoft.com/office/powerpoint/2010/main" val="10996323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69" y="248480"/>
            <a:ext cx="8134908" cy="6228520"/>
          </a:xfrm>
        </p:spPr>
      </p:pic>
    </p:spTree>
    <p:extLst>
      <p:ext uri="{BB962C8B-B14F-4D97-AF65-F5344CB8AC3E}">
        <p14:creationId xmlns:p14="http://schemas.microsoft.com/office/powerpoint/2010/main" val="3202447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SER\Desktop\Envt movements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57200"/>
            <a:ext cx="7620000" cy="5779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4638"/>
            <a:ext cx="7772400" cy="6229398"/>
          </a:xfrm>
        </p:spPr>
      </p:pic>
    </p:spTree>
    <p:extLst>
      <p:ext uri="{BB962C8B-B14F-4D97-AF65-F5344CB8AC3E}">
        <p14:creationId xmlns:p14="http://schemas.microsoft.com/office/powerpoint/2010/main" val="3007181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SER\Desktop\Envt movements\4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838200"/>
            <a:ext cx="7825562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Envt movements\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533400"/>
            <a:ext cx="7518400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USER\Desktop\Envt movements\20210305_1647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7863627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102</Words>
  <Application>Microsoft Office PowerPoint</Application>
  <PresentationFormat>On-screen Show (4:3)</PresentationFormat>
  <Paragraphs>23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Algerian</vt:lpstr>
      <vt:lpstr>Arial</vt:lpstr>
      <vt:lpstr>Calibri</vt:lpstr>
      <vt:lpstr>Times New Roman</vt:lpstr>
      <vt:lpstr>Office Theme</vt:lpstr>
      <vt:lpstr>EVS Sem 2 unit 4 Environment Movements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Environment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Scope of EIA</vt:lpstr>
      <vt:lpstr>Methodologies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Environment Protection 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EVS Sem 2 unit 4 Environment Movements</dc:title>
  <dc:creator>USER</dc:creator>
  <cp:lastModifiedBy>Shashank Sarang</cp:lastModifiedBy>
  <cp:revision>64</cp:revision>
  <dcterms:created xsi:type="dcterms:W3CDTF">2006-08-16T00:00:00Z</dcterms:created>
  <dcterms:modified xsi:type="dcterms:W3CDTF">2021-03-17T08:57:01Z</dcterms:modified>
</cp:coreProperties>
</file>